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F94D50-30CE-4DE1-9141-372CDAA2A4E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4A535-A54B-413F-8D7B-4AA6A1E118F0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7436B6E-CE51-4C73-ADCF-FE20F666816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FA1812-8779-4AA5-BE13-1D74BFBDE067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08A2D0-6DEE-4EF4-94C3-67E5C62A75D3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387A6D1-9A1D-4E0F-84A3-C5FFD7D7A6E4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E58B45-AA34-43C9-997E-04DE49D71A9B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973FCF9-CA7D-45ED-A6E8-BD609E0B96D0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844366-01A9-4CC8-8285-E4A55D034EC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33A1C97-C483-4FFF-A264-81E4D1B60FEA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11F676-398E-446E-958C-BEA1DB8B564F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A27F8B-5A1D-4256-9881-7506D957CE1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0FBCCA9-1A7A-4C62-A046-85C584FA4EE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D5ED53-A391-430B-91C9-FED7C401459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D5ED53-A391-430B-91C9-FED7C4014599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FCEB41-A2E4-4FD1-B8DC-5567A3DA2495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0FE039-5EC5-4C05-B36D-3AD9F0C9DD77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FC2388-F361-418A-8333-E186501AB036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98AF2-4453-43F4-AC43-9FCF4915CA9A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98AF2-4453-43F4-AC43-9FCF4915CA9A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98AF2-4453-43F4-AC43-9FCF4915CA9A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F38E3E6-DD1A-4B07-B45D-EBA843544F4D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627217-F7DB-4E37-B88B-01E02ED60E09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0D0FE9-6EA9-417B-AA63-AA8531D9112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E8996EF-5575-42AB-A601-C10186DF9160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2C18316-C255-4277-BAFA-90F14D742946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99285D-FD52-4F5E-93AA-3DA710D7A2FE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28BDB63-FA32-45A3-9011-A4A558B0A9C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D3BCE2-EC77-46C0-91F8-9B593FA77EF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1DC844-EACF-4B7F-9950-0496C11BDB17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44F7C2-0F63-4529-AD7C-74043B3B667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E5136-7A01-48F1-AE79-9C680D2A5C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0278A-2948-407D-97F0-74235019BA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1C46E-CB1B-493B-BDC1-03FB4049E0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49675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541F1EE3-12E6-4BFF-B57D-FF2073EF0C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97306-6A63-4178-9D25-FBE9B05946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F133D-F5AA-4612-B6ED-1AAFBB77AA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902E2-7305-477F-AD29-22B15A310B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73E62-9610-49EC-A992-36A57F5380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F0E40-5341-402B-874D-F5B3CE4C58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5BFCE9-6E33-42E0-B149-E0F2660BAC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43FE0-F333-4543-A3EC-FE6CB5F943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BEBD6-8E09-4E77-919C-D3738FFB0D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496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F96AA6-8D6E-4AD5-BE7F-975771FF15D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POWER POINT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/>
              <a:t>ИНФОРМАТИКА</a:t>
            </a:r>
            <a:r>
              <a:rPr lang="sr-Latn-CS" sz="1400" b="1"/>
              <a:t> 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Предавање бр. 10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sr-Latn-CS" sz="1400" b="1"/>
              <a:t>Microsoft Power </a:t>
            </a:r>
            <a:r>
              <a:rPr lang="sr-Latn-CS" sz="1400" b="1"/>
              <a:t>Point </a:t>
            </a:r>
            <a:r>
              <a:rPr lang="sr-Latn-CS" sz="1400" b="1" smtClean="0"/>
              <a:t>200</a:t>
            </a:r>
            <a:r>
              <a:rPr lang="sr-Cyrl-RS" sz="1400" b="1" smtClean="0"/>
              <a:t>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Програм за </a:t>
            </a:r>
            <a:r>
              <a:rPr lang="ru-RU" sz="1400" b="1"/>
              <a:t>израду </a:t>
            </a:r>
            <a:r>
              <a:rPr lang="ru-RU" sz="1400" b="1" smtClean="0"/>
              <a:t>презентација (наставак).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6653742" cy="5820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</a:t>
            </a:r>
            <a:r>
              <a:rPr lang="ru-RU" sz="1000"/>
              <a:t>© </a:t>
            </a:r>
            <a:r>
              <a:rPr lang="ru-RU" sz="1000" smtClean="0"/>
              <a:t>2016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529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53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D71AB1-D2E6-4D54-BA9F-3FADC2D87C4C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53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Убацивање </a:t>
            </a:r>
            <a:r>
              <a:rPr lang="sr-Latn-CS" sz="3600" i="1" smtClean="0"/>
              <a:t>слајдов</a:t>
            </a:r>
            <a:r>
              <a:rPr lang="sr-Cyrl-CS" sz="3600" i="1" smtClean="0"/>
              <a:t>а</a:t>
            </a:r>
            <a:r>
              <a:rPr lang="sr-Latn-CS" sz="3600" i="1" smtClean="0"/>
              <a:t> из других презентација</a:t>
            </a:r>
            <a:r>
              <a:rPr lang="sr-Latn-CS" sz="3600" smtClean="0"/>
              <a:t> </a:t>
            </a:r>
          </a:p>
        </p:txBody>
      </p:sp>
      <p:sp>
        <p:nvSpPr>
          <p:cNvPr id="553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5303" name="Picture 1"/>
          <p:cNvPicPr>
            <a:picLocks noChangeAspect="1" noChangeArrowheads="1"/>
          </p:cNvPicPr>
          <p:nvPr/>
        </p:nvPicPr>
        <p:blipFill>
          <a:blip r:embed="rId3" cstate="print"/>
          <a:srcRect t="1672" r="75133" b="37155"/>
          <a:stretch>
            <a:fillRect/>
          </a:stretch>
        </p:blipFill>
        <p:spPr bwMode="auto">
          <a:xfrm>
            <a:off x="80963" y="1584325"/>
            <a:ext cx="3355975" cy="467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1"/>
          <p:cNvPicPr>
            <a:picLocks noChangeAspect="1" noChangeArrowheads="1"/>
          </p:cNvPicPr>
          <p:nvPr/>
        </p:nvPicPr>
        <p:blipFill>
          <a:blip r:embed="rId4" cstate="print"/>
          <a:srcRect l="26340" t="2625" b="3575"/>
          <a:stretch>
            <a:fillRect/>
          </a:stretch>
        </p:blipFill>
        <p:spPr bwMode="auto">
          <a:xfrm>
            <a:off x="3548063" y="1906588"/>
            <a:ext cx="54356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9F0C58E-05D1-43D9-9253-AEDF4BDD768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63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Убацивање хиперлинка</a:t>
            </a:r>
            <a:r>
              <a:rPr lang="sr-Latn-CS" smtClean="0"/>
              <a:t> </a:t>
            </a:r>
          </a:p>
        </p:txBody>
      </p:sp>
      <p:sp>
        <p:nvSpPr>
          <p:cNvPr id="563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6327" name="Picture 11"/>
          <p:cNvPicPr>
            <a:picLocks noChangeAspect="1" noChangeArrowheads="1"/>
          </p:cNvPicPr>
          <p:nvPr/>
        </p:nvPicPr>
        <p:blipFill>
          <a:blip r:embed="rId3" cstate="print"/>
          <a:srcRect b="4659"/>
          <a:stretch>
            <a:fillRect/>
          </a:stretch>
        </p:blipFill>
        <p:spPr bwMode="auto">
          <a:xfrm>
            <a:off x="204222" y="1456268"/>
            <a:ext cx="8697950" cy="465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734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73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F629476-D022-49D2-AAFF-641931176F6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573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Сакривање слајдова при презентацији</a:t>
            </a:r>
            <a:r>
              <a:rPr lang="sr-Latn-CS" sz="3600" smtClean="0"/>
              <a:t> </a:t>
            </a:r>
          </a:p>
        </p:txBody>
      </p:sp>
      <p:sp>
        <p:nvSpPr>
          <p:cNvPr id="573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7351" name="Picture 14"/>
          <p:cNvPicPr>
            <a:picLocks noChangeAspect="1" noChangeArrowheads="1"/>
          </p:cNvPicPr>
          <p:nvPr/>
        </p:nvPicPr>
        <p:blipFill>
          <a:blip r:embed="rId3" cstate="print"/>
          <a:srcRect r="39172" b="41769"/>
          <a:stretch>
            <a:fillRect/>
          </a:stretch>
        </p:blipFill>
        <p:spPr bwMode="auto">
          <a:xfrm>
            <a:off x="381000" y="1574800"/>
            <a:ext cx="8501063" cy="458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C1F805-E375-4F27-8F21-075CF1CE6C88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583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Дефинисање избор</a:t>
            </a:r>
            <a:r>
              <a:rPr lang="sr-Cyrl-CS" sz="3600" i="1" smtClean="0"/>
              <a:t>а </a:t>
            </a:r>
            <a:r>
              <a:rPr lang="sr-Latn-CS" sz="3600" i="1" smtClean="0"/>
              <a:t>и редослед</a:t>
            </a:r>
            <a:r>
              <a:rPr lang="sr-Cyrl-CS" sz="3600" i="1" smtClean="0"/>
              <a:t>а </a:t>
            </a:r>
            <a:r>
              <a:rPr lang="sr-Latn-CS" sz="3600" i="1" smtClean="0"/>
              <a:t>слајдова посебног емитовања</a:t>
            </a:r>
            <a:r>
              <a:rPr lang="sr-Latn-CS" sz="3600" smtClean="0"/>
              <a:t> </a:t>
            </a:r>
          </a:p>
        </p:txBody>
      </p:sp>
      <p:sp>
        <p:nvSpPr>
          <p:cNvPr id="583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90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4445000" y="263207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4445000" y="43148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58378" name="Picture 17"/>
          <p:cNvPicPr>
            <a:picLocks noChangeAspect="1" noChangeArrowheads="1"/>
          </p:cNvPicPr>
          <p:nvPr/>
        </p:nvPicPr>
        <p:blipFill>
          <a:blip r:embed="rId3" cstate="print"/>
          <a:srcRect r="31581" b="6126"/>
          <a:stretch>
            <a:fillRect/>
          </a:stretch>
        </p:blipFill>
        <p:spPr bwMode="auto">
          <a:xfrm>
            <a:off x="2612496" y="1389063"/>
            <a:ext cx="6391275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r="82082" b="85947"/>
          <a:stretch>
            <a:fillRect/>
          </a:stretch>
        </p:blipFill>
        <p:spPr bwMode="auto">
          <a:xfrm>
            <a:off x="213167" y="2711642"/>
            <a:ext cx="2267566" cy="135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93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8E0616-6446-47D8-A7E1-3F26A4CBA856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593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Начини емитовања</a:t>
            </a:r>
            <a:endParaRPr lang="sr-Latn-CS" smtClean="0"/>
          </a:p>
        </p:txBody>
      </p:sp>
      <p:sp>
        <p:nvSpPr>
          <p:cNvPr id="593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sr-Cyrl-CS" sz="2400" smtClean="0"/>
              <a:t>У</a:t>
            </a:r>
            <a:r>
              <a:rPr lang="sr-Latn-CS" sz="2400" smtClean="0"/>
              <a:t>обичајено емитовање током предавања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п</a:t>
            </a:r>
            <a:r>
              <a:rPr lang="sr-Latn-CS" sz="2000" smtClean="0"/>
              <a:t>редавач ручно мења слајдове како тече излагање</a:t>
            </a:r>
          </a:p>
          <a:p>
            <a:pPr eaLnBrk="1" hangingPunct="1">
              <a:lnSpc>
                <a:spcPct val="95000"/>
              </a:lnSpc>
            </a:pPr>
            <a:r>
              <a:rPr lang="sr-Cyrl-CS" sz="2400" smtClean="0"/>
              <a:t>Н</a:t>
            </a:r>
            <a:r>
              <a:rPr lang="sr-Latn-CS" sz="2400" smtClean="0"/>
              <a:t>а штанду сајма, у излогу продавнице или чак на ТВ програму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sr-Latn-CS" sz="2000" smtClean="0"/>
              <a:t>презентација тече аутоматски у “бесконачној” петљи</a:t>
            </a:r>
            <a:endParaRPr lang="sr-Cyrl-CS" sz="2000" smtClean="0"/>
          </a:p>
          <a:p>
            <a:pPr lvl="1" eaLnBrk="1" hangingPunct="1">
              <a:lnSpc>
                <a:spcPct val="95000"/>
              </a:lnSpc>
            </a:pPr>
            <a:r>
              <a:rPr lang="sr-Latn-CS" sz="2000" smtClean="0"/>
              <a:t>слајдови се аутоматски мењају у задатим временским размацима</a:t>
            </a:r>
          </a:p>
          <a:p>
            <a:pPr eaLnBrk="1" hangingPunct="1">
              <a:lnSpc>
                <a:spcPct val="95000"/>
              </a:lnSpc>
            </a:pPr>
            <a:r>
              <a:rPr lang="sr-Latn-CS" sz="2400" smtClean="0"/>
              <a:t>“</a:t>
            </a:r>
            <a:r>
              <a:rPr lang="sr-Cyrl-CS" sz="2400" smtClean="0"/>
              <a:t>К</a:t>
            </a:r>
            <a:r>
              <a:rPr lang="sr-Latn-CS" sz="2400" smtClean="0"/>
              <a:t>иоск”</a:t>
            </a:r>
            <a:r>
              <a:rPr lang="sr-Cyrl-CS" sz="2400" smtClean="0"/>
              <a:t> режим</a:t>
            </a:r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не</a:t>
            </a:r>
            <a:r>
              <a:rPr lang="sr-Latn-CS" sz="2000" smtClean="0"/>
              <a:t>ко треће лице ће само приступити рачунару, па ће стартовану презентацију сам прегледати, мењајући слајдове по нахођењу и то искључиво на начин који је задао аутор</a:t>
            </a:r>
            <a:endParaRPr lang="sr-Cyrl-CS" sz="2000" smtClean="0"/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п</a:t>
            </a:r>
            <a:r>
              <a:rPr lang="sr-Latn-CS" sz="2000" smtClean="0"/>
              <a:t>осматрач при том нема право да на било који начин интервенише у садржају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041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04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3E923F-438B-4344-84B8-059084E78EFA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604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Задавање времена приказивања коришћењем Rehearse Timings</a:t>
            </a:r>
            <a:r>
              <a:rPr lang="sr-Latn-CS" sz="3600" smtClean="0"/>
              <a:t> </a:t>
            </a:r>
          </a:p>
        </p:txBody>
      </p:sp>
      <p:sp>
        <p:nvSpPr>
          <p:cNvPr id="604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0423" name="Picture 71"/>
          <p:cNvPicPr>
            <a:picLocks noChangeAspect="1" noChangeArrowheads="1"/>
          </p:cNvPicPr>
          <p:nvPr/>
        </p:nvPicPr>
        <p:blipFill>
          <a:blip r:embed="rId3" cstate="print"/>
          <a:srcRect r="82295" b="94258"/>
          <a:stretch>
            <a:fillRect/>
          </a:stretch>
        </p:blipFill>
        <p:spPr bwMode="auto">
          <a:xfrm>
            <a:off x="1878013" y="2767013"/>
            <a:ext cx="545465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144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14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9A69843-DE56-4914-9136-B304A1140AEE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614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Дефинисање времена трајања слајдова</a:t>
            </a:r>
            <a:endParaRPr lang="sr-Latn-CS" sz="3600" smtClean="0"/>
          </a:p>
        </p:txBody>
      </p:sp>
      <p:sp>
        <p:nvSpPr>
          <p:cNvPr id="614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1447" name="Picture 20"/>
          <p:cNvPicPr>
            <a:picLocks noChangeAspect="1" noChangeArrowheads="1"/>
          </p:cNvPicPr>
          <p:nvPr/>
        </p:nvPicPr>
        <p:blipFill>
          <a:blip r:embed="rId3" cstate="print"/>
          <a:srcRect l="55373" b="67258"/>
          <a:stretch>
            <a:fillRect/>
          </a:stretch>
        </p:blipFill>
        <p:spPr bwMode="auto">
          <a:xfrm>
            <a:off x="312738" y="1981200"/>
            <a:ext cx="8502650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246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24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B759A8-4A8A-461A-8DF3-C5E7A9CF998C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624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дијалога Set up Show</a:t>
            </a:r>
            <a:r>
              <a:rPr lang="sr-Latn-CS" smtClean="0"/>
              <a:t> </a:t>
            </a:r>
          </a:p>
        </p:txBody>
      </p:sp>
      <p:sp>
        <p:nvSpPr>
          <p:cNvPr id="624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2471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4800" y="1447800"/>
            <a:ext cx="6088063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349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34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17DCFBB-0566-443B-B436-139FC9A092D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634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Припрема предавања</a:t>
            </a:r>
            <a:endParaRPr lang="sr-Latn-CS" smtClean="0"/>
          </a:p>
        </p:txBody>
      </p:sp>
      <p:sp>
        <p:nvSpPr>
          <p:cNvPr id="634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79550"/>
            <a:ext cx="8229600" cy="4725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200" smtClean="0"/>
              <a:t>Мора се проверити да ли ће се рећи све што је потребно, уз нужне нагласке, али строго поштујући задато време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Aко је речено колико времена се има на располагању, онда то знају и слушаоци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Два минута након што се премаши задато време, велики број слушалаца ће престати да слуша и направиће се мучна атмосфера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Савет је да се сниме интервали времена, па се забележи утрошак времена до неколико карактеристичних слајдова</a:t>
            </a:r>
            <a:endParaRPr lang="sr-Latn-CS" sz="2200" smtClean="0"/>
          </a:p>
        </p:txBody>
      </p:sp>
      <p:pic>
        <p:nvPicPr>
          <p:cNvPr id="63495" name="Picture 26"/>
          <p:cNvPicPr>
            <a:picLocks noChangeAspect="1" noChangeArrowheads="1"/>
          </p:cNvPicPr>
          <p:nvPr/>
        </p:nvPicPr>
        <p:blipFill>
          <a:blip r:embed="rId3" cstate="print"/>
          <a:srcRect r="40858" b="72360"/>
          <a:stretch>
            <a:fillRect/>
          </a:stretch>
        </p:blipFill>
        <p:spPr bwMode="auto">
          <a:xfrm>
            <a:off x="1114425" y="4513263"/>
            <a:ext cx="70294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451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45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6B3D5E-519F-418F-8A1B-D60413F6ED2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645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Алатка </a:t>
            </a:r>
            <a:r>
              <a:rPr lang="en-GB" i="1" smtClean="0"/>
              <a:t>Package for CD</a:t>
            </a:r>
            <a:endParaRPr lang="sr-Latn-CS" i="1" smtClean="0"/>
          </a:p>
        </p:txBody>
      </p:sp>
      <p:sp>
        <p:nvSpPr>
          <p:cNvPr id="645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4519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300" y="1592263"/>
            <a:ext cx="6569075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71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71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C18829-2932-4A9A-8DF6-2F84D37C292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71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Сумарни слајд</a:t>
            </a:r>
            <a:endParaRPr lang="sr-Latn-CS" smtClean="0"/>
          </a:p>
        </p:txBody>
      </p:sp>
      <p:sp>
        <p:nvSpPr>
          <p:cNvPr id="471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7111" name="Content Placeholder 3"/>
          <p:cNvPicPr>
            <a:picLocks/>
          </p:cNvPicPr>
          <p:nvPr/>
        </p:nvPicPr>
        <p:blipFill>
          <a:blip r:embed="rId3" cstate="print"/>
          <a:srcRect b="30701"/>
          <a:stretch>
            <a:fillRect/>
          </a:stretch>
        </p:blipFill>
        <p:spPr bwMode="auto">
          <a:xfrm>
            <a:off x="165100" y="2087563"/>
            <a:ext cx="8737600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55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2C7625-4B09-480C-932F-7436E24E54F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655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Ток предавања</a:t>
            </a:r>
            <a:endParaRPr lang="sr-Latn-CS" smtClean="0"/>
          </a:p>
        </p:txBody>
      </p:sp>
      <p:sp>
        <p:nvSpPr>
          <p:cNvPr id="655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84808"/>
            <a:ext cx="8229600" cy="4725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400" smtClean="0"/>
              <a:t>Прелазак на следећи је могућ левим кликом миша или са тастатуре, притиском на један од следећих тастера: </a:t>
            </a:r>
            <a:r>
              <a:rPr lang="en-GB" sz="2400" b="1" i="1" smtClean="0"/>
              <a:t>Space, Enter, N, right, down, PageDown</a:t>
            </a:r>
            <a:r>
              <a:rPr lang="sr-Cyrl-CS" sz="2400" smtClean="0"/>
              <a:t>. </a:t>
            </a:r>
            <a:endParaRPr lang="sr-Latn-CS" sz="2400" smtClean="0"/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Прелазак на претходни слајд може да се изведе, једним од тастера: </a:t>
            </a:r>
            <a:r>
              <a:rPr lang="en-GB" sz="2400" b="1" i="1" smtClean="0"/>
              <a:t>Backspace, P, left, up, PageUp</a:t>
            </a:r>
            <a:r>
              <a:rPr lang="sr-Cyrl-CS" sz="240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Aко се притисну и држе оба тастера миша две секунде појавиће се први слајд</a:t>
            </a:r>
            <a:endParaRPr lang="en-US" sz="2400" smtClean="0"/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Иако се не види, може се отићи на било који слајд, ако се зна редни број: </a:t>
            </a:r>
            <a:endParaRPr lang="sr-Latn-CS" sz="2400" smtClean="0"/>
          </a:p>
          <a:p>
            <a:pPr lvl="1" eaLnBrk="1" hangingPunct="1">
              <a:lnSpc>
                <a:spcPct val="90000"/>
              </a:lnSpc>
            </a:pPr>
            <a:r>
              <a:rPr lang="sr-Cyrl-CS" sz="2000" smtClean="0"/>
              <a:t>откуца се број на алфанумеричком делу тастатуре,па се притисне </a:t>
            </a:r>
            <a:r>
              <a:rPr lang="en-GB" sz="2000" b="1" i="1" smtClean="0"/>
              <a:t>Enter</a:t>
            </a:r>
            <a:endParaRPr lang="sr-Latn-CS" sz="2000" b="1" i="1" smtClean="0"/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Након притиска на </a:t>
            </a:r>
            <a:r>
              <a:rPr lang="sr-Cyrl-CS" sz="2400" b="1" i="1" smtClean="0"/>
              <a:t>W </a:t>
            </a:r>
            <a:r>
              <a:rPr lang="sr-Cyrl-CS" sz="2400" smtClean="0"/>
              <a:t>или </a:t>
            </a:r>
            <a:r>
              <a:rPr lang="sr-Cyrl-CS" sz="2400" b="1" i="1" smtClean="0"/>
              <a:t>зарез</a:t>
            </a:r>
            <a:r>
              <a:rPr lang="sr-Cyrl-CS" sz="2400" smtClean="0"/>
              <a:t> екран ће побелети, а притиском на </a:t>
            </a:r>
            <a:r>
              <a:rPr lang="sr-Latn-CS" sz="2400" b="1" i="1" smtClean="0"/>
              <a:t>B</a:t>
            </a:r>
            <a:r>
              <a:rPr lang="sr-Cyrl-CS" sz="2400" smtClean="0"/>
              <a:t> или </a:t>
            </a:r>
            <a:r>
              <a:rPr lang="sr-Cyrl-CS" sz="2400" b="1" i="1" smtClean="0"/>
              <a:t>тачку</a:t>
            </a:r>
            <a:r>
              <a:rPr lang="sr-Cyrl-CS" sz="2400" smtClean="0"/>
              <a:t> ће поцрнети</a:t>
            </a:r>
            <a:endParaRPr lang="sr-Latn-CS" sz="2400" smtClean="0"/>
          </a:p>
          <a:p>
            <a:pPr lvl="1" eaLnBrk="1" hangingPunct="1">
              <a:lnSpc>
                <a:spcPct val="90000"/>
              </a:lnSpc>
            </a:pPr>
            <a:r>
              <a:rPr lang="sr-Cyrl-CS" sz="2000" smtClean="0"/>
              <a:t>притисак на исти тастер враћа слику и онда се може наставити са емитовањем</a:t>
            </a:r>
            <a:endParaRPr lang="sr-Latn-CS" sz="2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65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414BB9-C127-40F7-BA7A-B4C7898692F8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65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Цртање оловком по слајду</a:t>
            </a:r>
            <a:r>
              <a:rPr lang="sr-Latn-CS" smtClean="0"/>
              <a:t> </a:t>
            </a:r>
          </a:p>
        </p:txBody>
      </p:sp>
      <p:sp>
        <p:nvSpPr>
          <p:cNvPr id="665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200" b="1" i="1" smtClean="0"/>
              <a:t>Ctrl+P</a:t>
            </a:r>
            <a:r>
              <a:rPr lang="en-GB" sz="2200" smtClean="0"/>
              <a:t> </a:t>
            </a:r>
            <a:r>
              <a:rPr lang="sr-Cyrl-CS" sz="2200" smtClean="0"/>
              <a:t>током извођења презентације</a:t>
            </a:r>
            <a:r>
              <a:rPr lang="sr-Latn-RS" sz="2200" smtClean="0"/>
              <a:t> </a:t>
            </a:r>
            <a:r>
              <a:rPr lang="sr-Cyrl-RS" sz="2200" smtClean="0"/>
              <a:t>за цртање</a:t>
            </a:r>
            <a:endParaRPr lang="sr-Latn-RS" sz="2200" smtClean="0"/>
          </a:p>
          <a:p>
            <a:r>
              <a:rPr lang="sr-Cyrl-CS" sz="2200" smtClean="0"/>
              <a:t>Подразумевана боја оловке претходно се дефинише у дијалогу </a:t>
            </a:r>
            <a:r>
              <a:rPr lang="en-GB" sz="2200" b="1" i="1" smtClean="0"/>
              <a:t>Set Up Show</a:t>
            </a:r>
            <a:endParaRPr lang="en-US" sz="2200" smtClean="0"/>
          </a:p>
          <a:p>
            <a:r>
              <a:rPr lang="sr-Cyrl-CS" sz="2200" smtClean="0"/>
              <a:t>Линије се бришу тастером </a:t>
            </a:r>
            <a:r>
              <a:rPr lang="sr-Cyrl-CS" sz="2200" b="1" i="1" smtClean="0"/>
              <a:t>Е</a:t>
            </a:r>
          </a:p>
          <a:p>
            <a:pPr eaLnBrk="1" hangingPunct="1"/>
            <a:endParaRPr lang="sr-Latn-CS" sz="2200" smtClean="0"/>
          </a:p>
        </p:txBody>
      </p:sp>
      <p:pic>
        <p:nvPicPr>
          <p:cNvPr id="66567" name="Picture 32"/>
          <p:cNvPicPr>
            <a:picLocks noChangeAspect="1" noChangeArrowheads="1"/>
          </p:cNvPicPr>
          <p:nvPr/>
        </p:nvPicPr>
        <p:blipFill>
          <a:blip r:embed="rId3" cstate="print"/>
          <a:srcRect l="-13" r="16394" b="42728"/>
          <a:stretch>
            <a:fillRect/>
          </a:stretch>
        </p:blipFill>
        <p:spPr bwMode="auto">
          <a:xfrm>
            <a:off x="550334" y="3176589"/>
            <a:ext cx="8057431" cy="310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65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414BB9-C127-40F7-BA7A-B4C7898692F8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65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Цртање оловком по слајду</a:t>
            </a:r>
            <a:r>
              <a:rPr lang="sr-Latn-CS" smtClean="0"/>
              <a:t> </a:t>
            </a:r>
          </a:p>
        </p:txBody>
      </p:sp>
      <p:sp>
        <p:nvSpPr>
          <p:cNvPr id="665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z="2200" smtClean="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3313" t="39752" r="40988" b="29575"/>
          <a:stretch>
            <a:fillRect/>
          </a:stretch>
        </p:blipFill>
        <p:spPr bwMode="auto">
          <a:xfrm>
            <a:off x="2529720" y="1727251"/>
            <a:ext cx="4226680" cy="394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75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75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52DE70-A7D2-4892-85E5-F3F3370A1E7E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675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Штампање докумената  </a:t>
            </a:r>
            <a:endParaRPr lang="sr-Latn-CS" smtClean="0"/>
          </a:p>
        </p:txBody>
      </p:sp>
      <p:sp>
        <p:nvSpPr>
          <p:cNvPr id="675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7591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1963738"/>
            <a:ext cx="7699375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86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86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F3571B-520C-4437-B0E5-B9DC9622ADF3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686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Изглед дијалога  Принт</a:t>
            </a:r>
            <a:r>
              <a:rPr lang="sr-Latn-CS" smtClean="0"/>
              <a:t> </a:t>
            </a:r>
          </a:p>
        </p:txBody>
      </p:sp>
      <p:sp>
        <p:nvSpPr>
          <p:cNvPr id="686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8615" name="Picture 1"/>
          <p:cNvPicPr>
            <a:picLocks noChangeAspect="1" noChangeArrowheads="1"/>
          </p:cNvPicPr>
          <p:nvPr/>
        </p:nvPicPr>
        <p:blipFill>
          <a:blip r:embed="rId3" cstate="print"/>
          <a:srcRect l="49060" t="28104" r="21864" b="16710"/>
          <a:stretch>
            <a:fillRect/>
          </a:stretch>
        </p:blipFill>
        <p:spPr bwMode="auto">
          <a:xfrm>
            <a:off x="2211388" y="1388004"/>
            <a:ext cx="4739745" cy="502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96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696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889A27-E50A-4BD4-9F88-B975A3A387AC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696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Изглед падајуће листе </a:t>
            </a:r>
            <a:r>
              <a:rPr lang="en-GB" sz="3600" i="1" smtClean="0"/>
              <a:t>Print What</a:t>
            </a:r>
            <a:r>
              <a:rPr lang="sr-Latn-CS" sz="3600" smtClean="0"/>
              <a:t> </a:t>
            </a:r>
          </a:p>
        </p:txBody>
      </p:sp>
      <p:sp>
        <p:nvSpPr>
          <p:cNvPr id="696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9639" name="Picture 4"/>
          <p:cNvPicPr>
            <a:picLocks noChangeAspect="1" noChangeArrowheads="1"/>
          </p:cNvPicPr>
          <p:nvPr/>
        </p:nvPicPr>
        <p:blipFill>
          <a:blip r:embed="rId3" cstate="print"/>
          <a:srcRect l="28458" t="54700" r="57457" b="30945"/>
          <a:stretch>
            <a:fillRect/>
          </a:stretch>
        </p:blipFill>
        <p:spPr bwMode="auto">
          <a:xfrm>
            <a:off x="293688" y="2233613"/>
            <a:ext cx="2474912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Rectangle 6"/>
          <p:cNvSpPr>
            <a:spLocks noChangeArrowheads="1"/>
          </p:cNvSpPr>
          <p:nvPr/>
        </p:nvSpPr>
        <p:spPr bwMode="auto">
          <a:xfrm>
            <a:off x="0" y="226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9641" name="Rectangle 7"/>
          <p:cNvSpPr>
            <a:spLocks noChangeArrowheads="1"/>
          </p:cNvSpPr>
          <p:nvPr/>
        </p:nvSpPr>
        <p:spPr bwMode="auto">
          <a:xfrm>
            <a:off x="4445000" y="3382963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Cyrl-CS" sz="1000">
                <a:cs typeface="Times New Roman" pitchFamily="18" charset="0"/>
              </a:rPr>
              <a:t>  </a:t>
            </a:r>
            <a:endParaRPr lang="sr-Cyrl-CS"/>
          </a:p>
        </p:txBody>
      </p:sp>
      <p:pic>
        <p:nvPicPr>
          <p:cNvPr id="69642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1638" y="1446213"/>
            <a:ext cx="6007100" cy="482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078EAA-5C47-4750-99EC-239B1D20177E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Изглед </a:t>
            </a:r>
            <a:r>
              <a:rPr lang="sr-Cyrl-CS" smtClean="0"/>
              <a:t>опције </a:t>
            </a:r>
            <a:r>
              <a:rPr lang="en-GB" i="1" smtClean="0"/>
              <a:t>Color/grayscale</a:t>
            </a:r>
            <a:r>
              <a:rPr lang="sr-Latn-CS" smtClean="0"/>
              <a:t> </a:t>
            </a:r>
          </a:p>
        </p:txBody>
      </p:sp>
      <p:sp>
        <p:nvSpPr>
          <p:cNvPr id="706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70663" name="Picture 4"/>
          <p:cNvPicPr>
            <a:picLocks noChangeAspect="1" noChangeArrowheads="1"/>
          </p:cNvPicPr>
          <p:nvPr/>
        </p:nvPicPr>
        <p:blipFill>
          <a:blip r:embed="rId3" cstate="print"/>
          <a:srcRect l="28314" t="60774" r="28734" b="22473"/>
          <a:stretch>
            <a:fillRect/>
          </a:stretch>
        </p:blipFill>
        <p:spPr bwMode="auto">
          <a:xfrm>
            <a:off x="327025" y="2651125"/>
            <a:ext cx="849153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078EAA-5C47-4750-99EC-239B1D20177E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smtClean="0"/>
              <a:t>Мастер </a:t>
            </a:r>
            <a:r>
              <a:rPr lang="en-GB" i="1" smtClean="0"/>
              <a:t>Handouts</a:t>
            </a:r>
            <a:endParaRPr lang="sr-Latn-CS" smtClean="0"/>
          </a:p>
        </p:txBody>
      </p:sp>
      <p:sp>
        <p:nvSpPr>
          <p:cNvPr id="706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30826" b="5800"/>
          <a:stretch>
            <a:fillRect/>
          </a:stretch>
        </p:blipFill>
        <p:spPr bwMode="auto">
          <a:xfrm>
            <a:off x="1329781" y="1430880"/>
            <a:ext cx="6637352" cy="463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078EAA-5C47-4750-99EC-239B1D20177E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smtClean="0"/>
              <a:t>Мастер </a:t>
            </a:r>
            <a:r>
              <a:rPr lang="en-GB" i="1" smtClean="0"/>
              <a:t>Notes </a:t>
            </a:r>
            <a:endParaRPr lang="sr-Latn-CS" smtClean="0"/>
          </a:p>
        </p:txBody>
      </p:sp>
      <p:sp>
        <p:nvSpPr>
          <p:cNvPr id="706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r="30546" b="9967"/>
          <a:stretch>
            <a:fillRect/>
          </a:stretch>
        </p:blipFill>
        <p:spPr bwMode="auto">
          <a:xfrm>
            <a:off x="1066460" y="1472496"/>
            <a:ext cx="7002274" cy="469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16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716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A25EFD-9F56-48D7-95A7-B586F0662623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716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Отварање Power point опција из Office button</a:t>
            </a:r>
            <a:endParaRPr lang="sr-Latn-CS" sz="3600" smtClean="0"/>
          </a:p>
        </p:txBody>
      </p:sp>
      <p:sp>
        <p:nvSpPr>
          <p:cNvPr id="716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71687" name="Rectangle 6"/>
          <p:cNvSpPr>
            <a:spLocks noChangeArrowheads="1"/>
          </p:cNvSpPr>
          <p:nvPr/>
        </p:nvSpPr>
        <p:spPr bwMode="auto">
          <a:xfrm>
            <a:off x="0" y="-93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688" name="Rectangle 7"/>
          <p:cNvSpPr>
            <a:spLocks noChangeArrowheads="1"/>
          </p:cNvSpPr>
          <p:nvPr/>
        </p:nvSpPr>
        <p:spPr bwMode="auto">
          <a:xfrm>
            <a:off x="4427538" y="3382963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 </a:t>
            </a:r>
            <a:endParaRPr lang="sr-Latn-CS"/>
          </a:p>
        </p:txBody>
      </p:sp>
      <p:pic>
        <p:nvPicPr>
          <p:cNvPr id="71689" name="Picture 11"/>
          <p:cNvPicPr>
            <a:picLocks noChangeAspect="1" noChangeArrowheads="1"/>
          </p:cNvPicPr>
          <p:nvPr/>
        </p:nvPicPr>
        <p:blipFill>
          <a:blip r:embed="rId3" cstate="print"/>
          <a:srcRect b="6616"/>
          <a:stretch>
            <a:fillRect/>
          </a:stretch>
        </p:blipFill>
        <p:spPr bwMode="auto">
          <a:xfrm>
            <a:off x="282575" y="1604963"/>
            <a:ext cx="857885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81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7995A2-3374-4810-943D-5E20879288C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Транзиције</a:t>
            </a:r>
            <a:endParaRPr lang="sr-Latn-CS" smtClean="0"/>
          </a:p>
        </p:txBody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8135" name="Content Placeholder 3"/>
          <p:cNvPicPr>
            <a:picLocks/>
          </p:cNvPicPr>
          <p:nvPr/>
        </p:nvPicPr>
        <p:blipFill>
          <a:blip r:embed="rId3" cstate="print"/>
          <a:srcRect b="5905"/>
          <a:stretch>
            <a:fillRect/>
          </a:stretch>
        </p:blipFill>
        <p:spPr bwMode="auto">
          <a:xfrm>
            <a:off x="279400" y="1455738"/>
            <a:ext cx="8864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4" cstate="print"/>
          <a:srcRect l="76401" t="4683" b="85457"/>
          <a:stretch>
            <a:fillRect/>
          </a:stretch>
        </p:blipFill>
        <p:spPr bwMode="auto">
          <a:xfrm>
            <a:off x="3021669" y="5395107"/>
            <a:ext cx="2659464" cy="10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27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727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29905D7-76CF-4F59-8136-C5EA884EFB43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727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Изглед група </a:t>
            </a:r>
            <a:r>
              <a:rPr lang="sr-Latn-CS" sz="3600" i="1" smtClean="0"/>
              <a:t>Save </a:t>
            </a:r>
            <a:r>
              <a:rPr lang="en-GB" sz="3600" i="1" smtClean="0"/>
              <a:t>Options</a:t>
            </a:r>
            <a:r>
              <a:rPr lang="sr-Latn-CS" sz="3600" smtClean="0"/>
              <a:t> </a:t>
            </a:r>
          </a:p>
        </p:txBody>
      </p:sp>
      <p:sp>
        <p:nvSpPr>
          <p:cNvPr id="727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72711" name="Rectangle 6"/>
          <p:cNvSpPr>
            <a:spLocks noChangeArrowheads="1"/>
          </p:cNvSpPr>
          <p:nvPr/>
        </p:nvSpPr>
        <p:spPr bwMode="auto">
          <a:xfrm>
            <a:off x="0" y="-93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2712" name="Rectangle 7"/>
          <p:cNvSpPr>
            <a:spLocks noChangeArrowheads="1"/>
          </p:cNvSpPr>
          <p:nvPr/>
        </p:nvSpPr>
        <p:spPr bwMode="auto">
          <a:xfrm>
            <a:off x="4427538" y="3382963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 </a:t>
            </a:r>
            <a:endParaRPr lang="sr-Latn-CS"/>
          </a:p>
        </p:txBody>
      </p:sp>
      <p:pic>
        <p:nvPicPr>
          <p:cNvPr id="72713" name="Picture 14"/>
          <p:cNvPicPr>
            <a:picLocks noChangeAspect="1" noChangeArrowheads="1"/>
          </p:cNvPicPr>
          <p:nvPr/>
        </p:nvPicPr>
        <p:blipFill>
          <a:blip r:embed="rId3" cstate="print"/>
          <a:srcRect b="36378"/>
          <a:stretch>
            <a:fillRect/>
          </a:stretch>
        </p:blipFill>
        <p:spPr bwMode="auto">
          <a:xfrm>
            <a:off x="481013" y="1625600"/>
            <a:ext cx="8470900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37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737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B5BDB07-5812-4CD5-BCE3-47666DB3633B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737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Изглед групе </a:t>
            </a:r>
            <a:r>
              <a:rPr lang="en-GB" sz="3600" i="1" smtClean="0"/>
              <a:t>Advanced Options</a:t>
            </a:r>
            <a:r>
              <a:rPr lang="sr-Latn-CS" sz="3600" smtClean="0"/>
              <a:t> </a:t>
            </a:r>
          </a:p>
        </p:txBody>
      </p:sp>
      <p:sp>
        <p:nvSpPr>
          <p:cNvPr id="737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73735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8" y="1400175"/>
            <a:ext cx="7499350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ECEFC3-F0CD-4B05-A641-39053A35FF2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91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Анимација садржаја</a:t>
            </a:r>
            <a:endParaRPr lang="sr-Latn-CS" smtClean="0"/>
          </a:p>
        </p:txBody>
      </p:sp>
      <p:sp>
        <p:nvSpPr>
          <p:cNvPr id="491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9159" name="Content Placeholder 3"/>
          <p:cNvPicPr>
            <a:picLocks/>
          </p:cNvPicPr>
          <p:nvPr/>
        </p:nvPicPr>
        <p:blipFill>
          <a:blip r:embed="rId3" cstate="print"/>
          <a:srcRect b="5701"/>
          <a:stretch>
            <a:fillRect/>
          </a:stretch>
        </p:blipFill>
        <p:spPr bwMode="auto">
          <a:xfrm>
            <a:off x="127000" y="1836738"/>
            <a:ext cx="89154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017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E1CE7F3-3A8C-4DD1-BE68-451C1F63D0AD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01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Додавање ефеката анимације</a:t>
            </a:r>
            <a:r>
              <a:rPr lang="sr-Latn-CS" smtClean="0"/>
              <a:t> </a:t>
            </a:r>
          </a:p>
        </p:txBody>
      </p:sp>
      <p:sp>
        <p:nvSpPr>
          <p:cNvPr id="501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50183" name="Rectangle 6"/>
          <p:cNvSpPr>
            <a:spLocks noChangeArrowheads="1"/>
          </p:cNvSpPr>
          <p:nvPr/>
        </p:nvSpPr>
        <p:spPr bwMode="auto">
          <a:xfrm>
            <a:off x="0" y="217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184" name="Rectangle 7"/>
          <p:cNvSpPr>
            <a:spLocks noChangeArrowheads="1"/>
          </p:cNvSpPr>
          <p:nvPr/>
        </p:nvSpPr>
        <p:spPr bwMode="auto">
          <a:xfrm>
            <a:off x="4427538" y="3359150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</a:t>
            </a:r>
            <a:r>
              <a:rPr lang="sr-Cyrl-CS" sz="1000">
                <a:cs typeface="Times New Roman" pitchFamily="18" charset="0"/>
              </a:rPr>
              <a:t> </a:t>
            </a:r>
            <a:endParaRPr lang="sr-Cyrl-CS"/>
          </a:p>
        </p:txBody>
      </p:sp>
      <p:pic>
        <p:nvPicPr>
          <p:cNvPr id="50185" name="Picture 71"/>
          <p:cNvPicPr>
            <a:picLocks noChangeAspect="1" noChangeArrowheads="1"/>
          </p:cNvPicPr>
          <p:nvPr/>
        </p:nvPicPr>
        <p:blipFill>
          <a:blip r:embed="rId3" cstate="print"/>
          <a:srcRect l="82478" t="17828" b="19054"/>
          <a:stretch>
            <a:fillRect/>
          </a:stretch>
        </p:blipFill>
        <p:spPr bwMode="auto">
          <a:xfrm>
            <a:off x="3200400" y="1371600"/>
            <a:ext cx="245427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C5490D-8B8B-4CFD-BC4A-65694729E7EA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12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Креирање фотоалбума</a:t>
            </a:r>
            <a:r>
              <a:rPr lang="sr-Latn-CS" smtClean="0"/>
              <a:t> </a:t>
            </a:r>
          </a:p>
        </p:txBody>
      </p:sp>
      <p:sp>
        <p:nvSpPr>
          <p:cNvPr id="512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120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9999" y="2667002"/>
            <a:ext cx="7349067" cy="366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/>
          <p:nvPr/>
        </p:nvPicPr>
        <p:blipFill>
          <a:blip r:embed="rId4" cstate="print"/>
          <a:srcRect r="83526" b="84232"/>
          <a:stretch>
            <a:fillRect/>
          </a:stretch>
        </p:blipFill>
        <p:spPr bwMode="auto">
          <a:xfrm>
            <a:off x="316828" y="1386825"/>
            <a:ext cx="2028439" cy="118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222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2C73D6-94B4-41D1-8D59-ACA21F77BA5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522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предложака тастера</a:t>
            </a:r>
            <a:r>
              <a:rPr lang="sr-Latn-CS" smtClean="0"/>
              <a:t> </a:t>
            </a:r>
          </a:p>
        </p:txBody>
      </p:sp>
      <p:sp>
        <p:nvSpPr>
          <p:cNvPr id="522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2231" name="Picture 8" descr="Insert Shape Comm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3" y="1449388"/>
            <a:ext cx="31496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9" descr="Insert Action Butt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9338" y="1449388"/>
            <a:ext cx="5059362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323080-76FD-4989-8B2B-A56992A42438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532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предложака тастера</a:t>
            </a:r>
            <a:r>
              <a:rPr lang="sr-Latn-CS" smtClean="0"/>
              <a:t> </a:t>
            </a:r>
          </a:p>
        </p:txBody>
      </p:sp>
      <p:sp>
        <p:nvSpPr>
          <p:cNvPr id="532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3255" name="Picture 2" descr="Actions Setting Dialog 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38" y="1658938"/>
            <a:ext cx="46418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3" descr="Hyperlink Men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658938"/>
            <a:ext cx="3854450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10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 smtClean="0"/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05FB29-C3F9-48C0-A402-C323130CEEBB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542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</a:t>
            </a:r>
            <a:r>
              <a:rPr lang="sr-Latn-CS" sz="3600" i="1" smtClean="0"/>
              <a:t>змен</a:t>
            </a:r>
            <a:r>
              <a:rPr lang="sr-Cyrl-CS" sz="3600" i="1" smtClean="0"/>
              <a:t>а</a:t>
            </a:r>
            <a:r>
              <a:rPr lang="sr-Latn-CS" sz="3600" i="1" smtClean="0"/>
              <a:t> шаблона дела презентације</a:t>
            </a:r>
            <a:r>
              <a:rPr lang="sr-Latn-CS" sz="3600" smtClean="0"/>
              <a:t> </a:t>
            </a:r>
          </a:p>
        </p:txBody>
      </p:sp>
      <p:sp>
        <p:nvSpPr>
          <p:cNvPr id="542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4279" name="Picture 1"/>
          <p:cNvPicPr>
            <a:picLocks noChangeAspect="1" noChangeArrowheads="1"/>
          </p:cNvPicPr>
          <p:nvPr/>
        </p:nvPicPr>
        <p:blipFill>
          <a:blip r:embed="rId3" cstate="print"/>
          <a:srcRect t="1445" b="4506"/>
          <a:stretch>
            <a:fillRect/>
          </a:stretch>
        </p:blipFill>
        <p:spPr bwMode="auto">
          <a:xfrm>
            <a:off x="212725" y="1608138"/>
            <a:ext cx="872807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101</TotalTime>
  <Words>2903</Words>
  <Application>Microsoft Office PowerPoint</Application>
  <PresentationFormat>On-screen Show (4:3)</PresentationFormat>
  <Paragraphs>214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Times New Roman</vt:lpstr>
      <vt:lpstr>FIT slajd predavanja</vt:lpstr>
      <vt:lpstr>      MICROSOFT POWER POINT</vt:lpstr>
      <vt:lpstr>Сумарни слајд</vt:lpstr>
      <vt:lpstr>Транзиције</vt:lpstr>
      <vt:lpstr>Анимација садржаја</vt:lpstr>
      <vt:lpstr>Додавање ефеката анимације </vt:lpstr>
      <vt:lpstr>Креирање фотоалбума </vt:lpstr>
      <vt:lpstr>Изглед предложака тастера </vt:lpstr>
      <vt:lpstr>Изглед предложака тастера </vt:lpstr>
      <vt:lpstr>Измена шаблона дела презентације </vt:lpstr>
      <vt:lpstr>Убацивање слајдова из других презентација </vt:lpstr>
      <vt:lpstr>Убацивање хиперлинка </vt:lpstr>
      <vt:lpstr>Сакривање слајдова при презентацији </vt:lpstr>
      <vt:lpstr>Дефинисање избора и редоследа слајдова посебног емитовања </vt:lpstr>
      <vt:lpstr>Начини емитовања</vt:lpstr>
      <vt:lpstr>Задавање времена приказивања коришћењем Rehearse Timings </vt:lpstr>
      <vt:lpstr>Дефинисање времена трајања слајдова</vt:lpstr>
      <vt:lpstr>Изглед дијалога Set up Show </vt:lpstr>
      <vt:lpstr>Припрема предавања</vt:lpstr>
      <vt:lpstr>Алатка Package for CD</vt:lpstr>
      <vt:lpstr>Ток предавања</vt:lpstr>
      <vt:lpstr>Цртање оловком по слајду </vt:lpstr>
      <vt:lpstr>Цртање оловком по слајду </vt:lpstr>
      <vt:lpstr>Штампање докумената  </vt:lpstr>
      <vt:lpstr>Изглед дијалога  Принт </vt:lpstr>
      <vt:lpstr>Изглед падајуће листе Print What </vt:lpstr>
      <vt:lpstr>Изглед опције Color/grayscale </vt:lpstr>
      <vt:lpstr>Мастер Handouts</vt:lpstr>
      <vt:lpstr>Мастер Notes </vt:lpstr>
      <vt:lpstr>Отварање Power point опција из Office button</vt:lpstr>
      <vt:lpstr>Изглед група Save Options </vt:lpstr>
      <vt:lpstr>Изглед групе Advanced Options 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155</cp:revision>
  <dcterms:created xsi:type="dcterms:W3CDTF">2006-09-26T20:52:51Z</dcterms:created>
  <dcterms:modified xsi:type="dcterms:W3CDTF">2016-09-25T18:14:15Z</dcterms:modified>
</cp:coreProperties>
</file>